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sldIdLst>
    <p:sldId id="256" r:id="rId2"/>
    <p:sldId id="258" r:id="rId3"/>
    <p:sldId id="264" r:id="rId4"/>
    <p:sldId id="263" r:id="rId5"/>
    <p:sldId id="262" r:id="rId6"/>
    <p:sldId id="261" r:id="rId7"/>
    <p:sldId id="267" r:id="rId8"/>
    <p:sldId id="259" r:id="rId9"/>
    <p:sldId id="257" r:id="rId10"/>
    <p:sldId id="265" r:id="rId11"/>
    <p:sldId id="266" r:id="rId12"/>
    <p:sldId id="268" r:id="rId13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FC79B-2E16-48E5-8C0C-6DAC57C0A96C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DC238-DEFA-43B2-9739-11FED35A4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4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C238-DEFA-43B2-9739-11FED35A40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62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1725" y="708025"/>
            <a:ext cx="4652963" cy="34909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1" y="4424006"/>
            <a:ext cx="5486309" cy="282145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7644D96-8291-4560-B120-56AA2B516BFC}" type="datetime1">
              <a:rPr lang="en-US" smtClean="0"/>
              <a:t>5/28/2015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716DC1E-074E-4DB0-A916-CCB8725053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A3D9-5940-4227-8DAB-430A4DE571F2}" type="datetime1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DC1E-074E-4DB0-A916-CCB8725053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8EB6-ADEE-4941-B389-8D623EB162F4}" type="datetime1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DC1E-074E-4DB0-A916-CCB8725053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4182A7-5709-430D-965B-03B0F74459E3}" type="datetime1">
              <a:rPr lang="en-US" smtClean="0"/>
              <a:t>5/28/2015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16DC1E-074E-4DB0-A916-CCB8725053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D4D3A0A-9F78-4FCA-8C63-DA28E84C87D0}" type="datetime1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716DC1E-074E-4DB0-A916-CCB8725053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CD1B-1DDD-4B34-9D5B-81006CEDBBE7}" type="datetime1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DC1E-074E-4DB0-A916-CCB8725053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5403-FD5D-424A-894F-9AE496D6A57A}" type="datetime1">
              <a:rPr lang="en-US" smtClean="0"/>
              <a:t>5/28/2015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DC1E-074E-4DB0-A916-CCB8725053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77F509C-389B-469C-90EE-921DE96A97F8}" type="datetime1">
              <a:rPr lang="en-US" smtClean="0"/>
              <a:t>5/28/2015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16DC1E-074E-4DB0-A916-CCB8725053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8F84-E4E8-4970-A9A8-35342E6637CE}" type="datetime1">
              <a:rPr lang="en-US" smtClean="0"/>
              <a:t>5/28/2015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DC1E-074E-4DB0-A916-CCB8725053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79BBAE6-8DD6-4CD3-886E-3D79BBA8002B}" type="datetime1">
              <a:rPr lang="en-US" smtClean="0"/>
              <a:t>5/28/2015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16DC1E-074E-4DB0-A916-CCB87250538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892216-63AB-4295-B7ED-E042EB304352}" type="datetime1">
              <a:rPr lang="en-US" smtClean="0"/>
              <a:t>5/28/2015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16DC1E-074E-4DB0-A916-CCB87250538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32EB089-C5E8-44B3-98ED-9E64C642758D}" type="datetime1">
              <a:rPr lang="en-US" smtClean="0"/>
              <a:t>5/28/2015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16DC1E-074E-4DB0-A916-CCB8725053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/>
                </a:solidFill>
              </a:rPr>
              <a:t>Alpha Beta Karma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accent3"/>
                </a:solidFill>
              </a:rPr>
              <a:t>“Social Media Promotion Plan” (March 2014)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Courtney </a:t>
            </a:r>
            <a:r>
              <a:rPr lang="en-US" sz="1600" dirty="0" err="1" smtClean="0"/>
              <a:t>Buscemi</a:t>
            </a:r>
            <a:r>
              <a:rPr lang="en-US" sz="1600" dirty="0"/>
              <a:t>	</a:t>
            </a:r>
            <a:r>
              <a:rPr lang="en-US" sz="1600" dirty="0" err="1" smtClean="0"/>
              <a:t>Gianna</a:t>
            </a:r>
            <a:r>
              <a:rPr lang="en-US" sz="1600" dirty="0" smtClean="0"/>
              <a:t> </a:t>
            </a:r>
            <a:r>
              <a:rPr lang="en-US" sz="1600" dirty="0" err="1" smtClean="0"/>
              <a:t>Kneubuehl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Viktoria</a:t>
            </a:r>
            <a:r>
              <a:rPr lang="en-US" sz="1600" dirty="0" smtClean="0"/>
              <a:t> Scott		Mathew Snyder</a:t>
            </a:r>
          </a:p>
        </p:txBody>
      </p:sp>
    </p:spTree>
    <p:extLst>
      <p:ext uri="{BB962C8B-B14F-4D97-AF65-F5344CB8AC3E}">
        <p14:creationId xmlns:p14="http://schemas.microsoft.com/office/powerpoint/2010/main" val="811463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Press Release:</a:t>
            </a:r>
            <a:endParaRPr lang="en-US" sz="3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08566" y="1600200"/>
            <a:ext cx="3326869" cy="48736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16DC1E-074E-4DB0-A916-CCB87250538C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70" y="6019800"/>
            <a:ext cx="2446461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536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Conclusion: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DC1E-074E-4DB0-A916-CCB87250538C}" type="slidenum">
              <a:rPr lang="en-US" smtClean="0"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Alpha Beta Karma is a unique affordable clothing boutique that  provides the latest fashions from high quality brands.</a:t>
            </a:r>
          </a:p>
          <a:p>
            <a:r>
              <a:rPr lang="en-US" dirty="0" smtClean="0"/>
              <a:t>Alpha Beta Karma </a:t>
            </a:r>
            <a:r>
              <a:rPr lang="en-US" dirty="0"/>
              <a:t>has an opportunity to drive more sales by leveraging social media and their website.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Promotions have been identified to drive sales volume and recommendations have been made to improve the website.</a:t>
            </a:r>
            <a:endParaRPr lang="en-US" dirty="0"/>
          </a:p>
        </p:txBody>
      </p:sp>
      <p:pic>
        <p:nvPicPr>
          <p:cNvPr id="6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70" y="6019800"/>
            <a:ext cx="2446461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912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DC1E-074E-4DB0-A916-CCB87250538C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70" y="6019800"/>
            <a:ext cx="2446461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61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/>
              <a:t>Table of Contents:</a:t>
            </a:r>
            <a:endParaRPr lang="en-US" sz="3600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Company mission and vision 			</a:t>
            </a:r>
            <a:r>
              <a:rPr lang="en-US" sz="1800" dirty="0" smtClean="0"/>
              <a:t>p.3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SWOT analysis 					</a:t>
            </a:r>
            <a:r>
              <a:rPr lang="en-US" sz="1800" dirty="0" smtClean="0"/>
              <a:t>p.4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Promotional objectives and expected results   </a:t>
            </a:r>
            <a:r>
              <a:rPr lang="en-US" sz="1800" dirty="0" smtClean="0"/>
              <a:t>p.5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Calendar timeline for the event 			</a:t>
            </a:r>
            <a:r>
              <a:rPr lang="en-US" sz="1800" dirty="0" smtClean="0"/>
              <a:t>p.6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Special event 					</a:t>
            </a:r>
            <a:r>
              <a:rPr lang="en-US" sz="1800" dirty="0" smtClean="0"/>
              <a:t>p.7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Sales promotion 1 					</a:t>
            </a:r>
            <a:r>
              <a:rPr lang="en-US" sz="1800" dirty="0" smtClean="0"/>
              <a:t>p.8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Sales promotion 2 					</a:t>
            </a:r>
            <a:r>
              <a:rPr lang="en-US" sz="1800" dirty="0" smtClean="0"/>
              <a:t>p.9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Press release 					</a:t>
            </a:r>
            <a:r>
              <a:rPr lang="en-US" sz="1800" dirty="0" smtClean="0"/>
              <a:t>p.10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Conclusion 						</a:t>
            </a:r>
            <a:r>
              <a:rPr lang="en-US" sz="1800" dirty="0" smtClean="0"/>
              <a:t>p.11</a:t>
            </a:r>
            <a:endParaRPr lang="en-US" sz="1800" dirty="0"/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70" y="6019800"/>
            <a:ext cx="2446461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706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Company Mission and Vision: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	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provide unique, affordable,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women’s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apparel that allows the consumer to be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herself.  Where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Parisian Market meets So-Ho Boutique, providing both a combination of elegance and edge.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 </a:t>
            </a:r>
            <a:r>
              <a:rPr lang="en-US" i="1" dirty="0" smtClean="0"/>
              <a:t>Fashion </a:t>
            </a:r>
            <a:r>
              <a:rPr lang="en-US" i="1" dirty="0"/>
              <a:t>that </a:t>
            </a:r>
            <a:r>
              <a:rPr lang="en-US" i="1" dirty="0" smtClean="0"/>
              <a:t>won’t </a:t>
            </a:r>
            <a:r>
              <a:rPr lang="en-US" i="1" dirty="0"/>
              <a:t>break the bank, but will make you feel like a million bucks</a:t>
            </a:r>
            <a:r>
              <a:rPr lang="en-US" i="1" dirty="0" smtClean="0"/>
              <a:t>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16DC1E-074E-4DB0-A916-CCB87250538C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70" y="6019800"/>
            <a:ext cx="2446461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96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SWOT Analysis:</a:t>
            </a:r>
            <a:endParaRPr lang="en-US" sz="36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86433156"/>
              </p:ext>
            </p:extLst>
          </p:nvPr>
        </p:nvGraphicFramePr>
        <p:xfrm>
          <a:off x="457200" y="1600200"/>
          <a:ext cx="3657600" cy="4572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57600"/>
              </a:tblGrid>
              <a:tr h="22860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Strengths:</a:t>
                      </a:r>
                      <a:r>
                        <a:rPr lang="en-US" sz="1600" b="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smtClean="0"/>
                        <a:t>Over</a:t>
                      </a:r>
                      <a:r>
                        <a:rPr lang="en-US" sz="1400" b="0" baseline="0" dirty="0" smtClean="0"/>
                        <a:t> a dozen promotional marketing strategies in place (travel guides, hotels, partnerships, etc.)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/>
                        <a:t>Unique apparel with limited size runs creates a special appeal on all garments. “Once it’s gone, it’s gone.”</a:t>
                      </a:r>
                      <a:endParaRPr lang="en-US" sz="1400" b="0" dirty="0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Weaknesses: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smtClean="0"/>
                        <a:t>Website content</a:t>
                      </a:r>
                      <a:r>
                        <a:rPr lang="en-US" sz="1400" b="0" baseline="0" dirty="0" smtClean="0"/>
                        <a:t> and item availability could be kept more current.</a:t>
                      </a:r>
                      <a:endParaRPr lang="en-US" sz="14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45447574"/>
              </p:ext>
            </p:extLst>
          </p:nvPr>
        </p:nvGraphicFramePr>
        <p:xfrm>
          <a:off x="4270375" y="1600200"/>
          <a:ext cx="3657600" cy="4572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57600"/>
              </a:tblGrid>
              <a:tr h="2286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Opportunities: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smtClean="0"/>
                        <a:t>Engage in more marketing</a:t>
                      </a:r>
                      <a:r>
                        <a:rPr lang="en-US" sz="1400" b="0" baseline="0" dirty="0" smtClean="0"/>
                        <a:t> activity outside of the community through social media and the website.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/>
                        <a:t>Keeping website more current with happenings and item availability.  Instead of no items in certain categories have items stay listed as “sold out.”</a:t>
                      </a:r>
                      <a:endParaRPr lang="en-US" sz="1400" b="0" dirty="0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Threats: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err="1" smtClean="0"/>
                        <a:t>Tanger</a:t>
                      </a:r>
                      <a:r>
                        <a:rPr lang="en-US" sz="1400" b="0" dirty="0" smtClean="0"/>
                        <a:t> Outlet Mall provides consumers with an alternative shopping opportunity</a:t>
                      </a:r>
                      <a:r>
                        <a:rPr lang="en-US" sz="1400" b="0" baseline="0" dirty="0" smtClean="0"/>
                        <a:t> consisting of variety and more recognized brand names.</a:t>
                      </a:r>
                      <a:endParaRPr lang="en-US" sz="1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DC1E-074E-4DB0-A916-CCB87250538C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70" y="6019800"/>
            <a:ext cx="2446461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94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Promotional Objectives and Expected Results: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Increase total number of transactions for the months of April and May.  We will track the results by comparing total number of transactions from April/May 2013 to total number of transactions in April/May 2014.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To increase brand awareness on </a:t>
            </a:r>
            <a:r>
              <a:rPr lang="en-US" sz="2000" dirty="0" err="1" smtClean="0"/>
              <a:t>Pinterest</a:t>
            </a:r>
            <a:r>
              <a:rPr lang="en-US" sz="2000" dirty="0"/>
              <a:t> </a:t>
            </a:r>
            <a:r>
              <a:rPr lang="en-US" sz="2000" dirty="0" smtClean="0"/>
              <a:t>by 10% in the month of March.  We will track this by the amount of “re pins” from our followers.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16DC1E-074E-4DB0-A916-CCB87250538C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70" y="6019800"/>
            <a:ext cx="2446461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26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Calendar Timeline For Event: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16DC1E-074E-4DB0-A916-CCB87250538C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70" y="6019800"/>
            <a:ext cx="2446461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blankcalendar2014.com/wp-content/uploads/March-2014-Calendar-Landscape-Classic.pn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" t="7817" r="5298" b="15570"/>
          <a:stretch/>
        </p:blipFill>
        <p:spPr bwMode="auto">
          <a:xfrm>
            <a:off x="647700" y="1417639"/>
            <a:ext cx="7848600" cy="429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7345054" y="4128790"/>
            <a:ext cx="304800" cy="228600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61080" y="401225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Open House</a:t>
            </a:r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0454" y="2219217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Promotions #1 &amp; #2 will run simultaneously March 1-31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74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457200" y="1295400"/>
            <a:ext cx="7710488" cy="3930963"/>
          </a:xfrm>
        </p:spPr>
        <p:txBody>
          <a:bodyPr wrap="square" lIns="82945" tIns="41473" rIns="82945" bIns="41473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-195934" algn="ctr">
              <a:buNone/>
            </a:pPr>
            <a:r>
              <a:rPr lang="en-US" sz="3300" dirty="0">
                <a:solidFill>
                  <a:srgbClr val="009933"/>
                </a:solidFill>
                <a:latin typeface="MV Boli" pitchFamily="18"/>
              </a:rPr>
              <a:t>Start of Spring Open House Event</a:t>
            </a:r>
          </a:p>
          <a:p>
            <a:pPr marL="0" indent="-195934" algn="ctr">
              <a:buNone/>
            </a:pPr>
            <a:r>
              <a:rPr lang="en-US" sz="3300" dirty="0">
                <a:solidFill>
                  <a:srgbClr val="009933"/>
                </a:solidFill>
                <a:latin typeface="MV Boli" pitchFamily="18"/>
              </a:rPr>
              <a:t>Saturday March </a:t>
            </a:r>
            <a:r>
              <a:rPr lang="en-US" sz="3300" dirty="0" smtClean="0">
                <a:solidFill>
                  <a:srgbClr val="009933"/>
                </a:solidFill>
                <a:latin typeface="MV Boli" pitchFamily="18"/>
              </a:rPr>
              <a:t>22</a:t>
            </a:r>
            <a:r>
              <a:rPr lang="en-US" sz="3300" baseline="30000" dirty="0" smtClean="0">
                <a:solidFill>
                  <a:srgbClr val="009933"/>
                </a:solidFill>
                <a:latin typeface="MV Boli" pitchFamily="18"/>
              </a:rPr>
              <a:t>nd</a:t>
            </a:r>
            <a:r>
              <a:rPr lang="en-US" sz="3300" dirty="0" smtClean="0">
                <a:solidFill>
                  <a:srgbClr val="009933"/>
                </a:solidFill>
                <a:latin typeface="MV Boli" pitchFamily="18"/>
              </a:rPr>
              <a:t> (5-9pm)</a:t>
            </a:r>
            <a:endParaRPr lang="en-US" sz="3300" dirty="0">
              <a:solidFill>
                <a:srgbClr val="009933"/>
              </a:solidFill>
              <a:latin typeface="MV Boli" pitchFamily="18"/>
            </a:endParaRPr>
          </a:p>
          <a:p>
            <a:pPr marL="0" indent="-195934" algn="ctr">
              <a:buNone/>
            </a:pPr>
            <a:r>
              <a:rPr lang="en-US" sz="1800" dirty="0"/>
              <a:t>Time to clean out your winter closet so come and enjoy the simple elements of Spring Fashion!</a:t>
            </a:r>
          </a:p>
          <a:p>
            <a:pPr marL="0" indent="-195934" algn="ctr">
              <a:buNone/>
            </a:pPr>
            <a:endParaRPr lang="en-US" sz="1800" dirty="0"/>
          </a:p>
          <a:p>
            <a:pPr marL="0" indent="-195934" algn="ctr">
              <a:buNone/>
            </a:pPr>
            <a:r>
              <a:rPr lang="en-US" sz="1800" b="1" dirty="0"/>
              <a:t>Only $15 per </a:t>
            </a:r>
            <a:r>
              <a:rPr lang="en-US" sz="1800" b="1" dirty="0" smtClean="0"/>
              <a:t>ticket </a:t>
            </a:r>
            <a:r>
              <a:rPr lang="en-US" sz="1800" dirty="0" smtClean="0"/>
              <a:t>(wine </a:t>
            </a:r>
            <a:r>
              <a:rPr lang="en-US" sz="1800" dirty="0"/>
              <a:t>and appetizers </a:t>
            </a:r>
            <a:r>
              <a:rPr lang="en-US" sz="1800" dirty="0" smtClean="0"/>
              <a:t>included)</a:t>
            </a:r>
            <a:endParaRPr lang="en-US" sz="1800" dirty="0"/>
          </a:p>
          <a:p>
            <a:pPr marL="0" indent="-195934" algn="ctr">
              <a:buNone/>
            </a:pPr>
            <a:endParaRPr lang="en-US" sz="1800" dirty="0"/>
          </a:p>
          <a:p>
            <a:pPr marL="0" indent="-195934" algn="ctr">
              <a:buNone/>
            </a:pPr>
            <a:r>
              <a:rPr lang="en-US" sz="1800" dirty="0"/>
              <a:t>Located at Alpha Beta Karma</a:t>
            </a:r>
          </a:p>
          <a:p>
            <a:pPr marL="0" indent="-195934" algn="ctr">
              <a:buNone/>
            </a:pPr>
            <a:r>
              <a:rPr lang="en-US" sz="1800" dirty="0"/>
              <a:t>212 Broadway</a:t>
            </a:r>
          </a:p>
          <a:p>
            <a:pPr marL="0" indent="-195934" algn="ctr">
              <a:buNone/>
            </a:pPr>
            <a:r>
              <a:rPr lang="en-US" sz="1800" dirty="0"/>
              <a:t>Wisconsin Dells, WI </a:t>
            </a:r>
            <a:r>
              <a:rPr lang="en-US" sz="1800" dirty="0" smtClean="0"/>
              <a:t>53965</a:t>
            </a:r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</p:spPr>
        <p:txBody>
          <a:bodyPr/>
          <a:lstStyle/>
          <a:p>
            <a:fld id="{E716DC1E-074E-4DB0-A916-CCB87250538C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Special Event:</a:t>
            </a:r>
            <a:endParaRPr lang="en-US" sz="3600" dirty="0"/>
          </a:p>
        </p:txBody>
      </p:sp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70" y="6019800"/>
            <a:ext cx="2446461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371600" y="5257800"/>
            <a:ext cx="2922905" cy="65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363604" y="5257800"/>
            <a:ext cx="2863253" cy="656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54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Sales Promotion #1: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“Spend $100 or more and receive a 15% off coupon for a future visit.” </a:t>
            </a:r>
          </a:p>
          <a:p>
            <a:r>
              <a:rPr lang="en-US" dirty="0" smtClean="0"/>
              <a:t>Promotion runs March 1-31.  Coupons must be redeemed in April or May only.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57669474"/>
              </p:ext>
            </p:extLst>
          </p:nvPr>
        </p:nvGraphicFramePr>
        <p:xfrm>
          <a:off x="4495800" y="2209800"/>
          <a:ext cx="3657600" cy="23469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{5DA37D80-6434-44D0-A028-1B22A696006F}</a:tableStyleId>
              </a:tblPr>
              <a:tblGrid>
                <a:gridCol w="3657600"/>
              </a:tblGrid>
              <a:tr h="1981200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solidFill>
                            <a:srgbClr val="00B050"/>
                          </a:solidFill>
                        </a:rPr>
                        <a:t>Alpha Beta Karma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15% off entire purchase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1600" i="1" dirty="0" smtClean="0"/>
                        <a:t>(Valid 4/1-5/31 in store only)</a:t>
                      </a:r>
                    </a:p>
                    <a:p>
                      <a:r>
                        <a:rPr lang="en-US" baseline="0" dirty="0" smtClean="0"/>
                        <a:t>                             </a:t>
                      </a:r>
                      <a:r>
                        <a:rPr lang="en-US" dirty="0" smtClean="0"/>
                        <a:t>  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DC1E-074E-4DB0-A916-CCB87250538C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70" y="6019800"/>
            <a:ext cx="2446461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430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Sales Promotion #2: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“Re-pin” an image on A.B.K. </a:t>
            </a:r>
            <a:r>
              <a:rPr lang="en-US" sz="2000" dirty="0" err="1" smtClean="0"/>
              <a:t>Pinterest</a:t>
            </a:r>
            <a:r>
              <a:rPr lang="en-US" sz="2000" dirty="0" smtClean="0"/>
              <a:t> page and receive 20% off your in-store purchase. (Must show store associate the “re-pin” on your mobile phone at checkout.)</a:t>
            </a:r>
          </a:p>
          <a:p>
            <a:r>
              <a:rPr lang="en-US" sz="2000" dirty="0" smtClean="0"/>
              <a:t>Promotion runs March 1-31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DC1E-074E-4DB0-A916-CCB87250538C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70" y="6019800"/>
            <a:ext cx="2446461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62200"/>
            <a:ext cx="406399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2454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342</TotalTime>
  <Words>467</Words>
  <Application>Microsoft Office PowerPoint</Application>
  <PresentationFormat>On-screen Show (4:3)</PresentationFormat>
  <Paragraphs>78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Schoolbook</vt:lpstr>
      <vt:lpstr>MV Boli</vt:lpstr>
      <vt:lpstr>StarSymbol</vt:lpstr>
      <vt:lpstr>Wingdings</vt:lpstr>
      <vt:lpstr>Wingdings 2</vt:lpstr>
      <vt:lpstr>Oriel</vt:lpstr>
      <vt:lpstr>Alpha Beta Karma</vt:lpstr>
      <vt:lpstr>Table of Contents:</vt:lpstr>
      <vt:lpstr>Company Mission and Vision:</vt:lpstr>
      <vt:lpstr>SWOT Analysis:</vt:lpstr>
      <vt:lpstr>Promotional Objectives and Expected Results:</vt:lpstr>
      <vt:lpstr>Calendar Timeline For Event:</vt:lpstr>
      <vt:lpstr>PowerPoint Presentation</vt:lpstr>
      <vt:lpstr>Sales Promotion #1:</vt:lpstr>
      <vt:lpstr>Sales Promotion #2:</vt:lpstr>
      <vt:lpstr>Press Release:</vt:lpstr>
      <vt:lpstr>Conclusion: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 Beta Karma</dc:title>
  <dc:creator>Matt</dc:creator>
  <cp:lastModifiedBy>cassiefrey@live.com</cp:lastModifiedBy>
  <cp:revision>29</cp:revision>
  <cp:lastPrinted>2013-11-19T23:46:45Z</cp:lastPrinted>
  <dcterms:created xsi:type="dcterms:W3CDTF">2013-11-12T19:11:30Z</dcterms:created>
  <dcterms:modified xsi:type="dcterms:W3CDTF">2015-05-28T16:49:39Z</dcterms:modified>
</cp:coreProperties>
</file>