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8E53AC-0592-4FFD-869F-491D4238BA40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0B8FB1F-BD3B-47B2-BB00-4FBBC356B8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tileclass.com/list-of-american-textile-company-mills-organization-part-01/" TargetMode="External"/><Relationship Id="rId7" Type="http://schemas.openxmlformats.org/officeDocument/2006/relationships/image" Target="../media/image2.emf"/><Relationship Id="rId2" Type="http://schemas.openxmlformats.org/officeDocument/2006/relationships/hyperlink" Target="http://textilesource.com/textile-fabric-search/ashro-fabrics-us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premenewyork.com/" TargetMode="External"/><Relationship Id="rId5" Type="http://schemas.openxmlformats.org/officeDocument/2006/relationships/hyperlink" Target="http://en.wikipedia.org/wiki/Supreme_(clothing)" TargetMode="External"/><Relationship Id="rId4" Type="http://schemas.openxmlformats.org/officeDocument/2006/relationships/hyperlink" Target="http://cios233.community.uaf.edu/design-theory-lectures/color-theo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3276600"/>
            <a:ext cx="3581400" cy="1524000"/>
          </a:xfrm>
        </p:spPr>
        <p:txBody>
          <a:bodyPr/>
          <a:lstStyle/>
          <a:p>
            <a:r>
              <a:rPr lang="en-US" dirty="0" smtClean="0"/>
              <a:t>“Modern day hippie” Fall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4724400"/>
            <a:ext cx="32004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Mathew Snyder </a:t>
            </a:r>
            <a:r>
              <a:rPr lang="en-US" dirty="0" smtClean="0">
                <a:solidFill>
                  <a:srgbClr val="00B0F0"/>
                </a:solidFill>
              </a:rPr>
              <a:t>–</a:t>
            </a:r>
            <a:r>
              <a:rPr lang="en-US" dirty="0" smtClean="0"/>
              <a:t> May 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1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Analysis					p.3</a:t>
            </a:r>
          </a:p>
          <a:p>
            <a:r>
              <a:rPr lang="en-US" dirty="0" smtClean="0"/>
              <a:t>“High Fashion”					p.4</a:t>
            </a:r>
          </a:p>
          <a:p>
            <a:r>
              <a:rPr lang="en-US" dirty="0" smtClean="0"/>
              <a:t>“Woodstock”						p.5</a:t>
            </a:r>
          </a:p>
          <a:p>
            <a:r>
              <a:rPr lang="en-US" dirty="0" smtClean="0"/>
              <a:t>“Eat. Sleep. Rave. Repeat.”			</a:t>
            </a:r>
            <a:r>
              <a:rPr lang="en-US" dirty="0"/>
              <a:t>	</a:t>
            </a:r>
            <a:r>
              <a:rPr lang="en-US" dirty="0" smtClean="0"/>
              <a:t>p.6-7</a:t>
            </a:r>
          </a:p>
          <a:p>
            <a:r>
              <a:rPr lang="en-US" dirty="0" smtClean="0"/>
              <a:t>Business Card						p.8</a:t>
            </a:r>
          </a:p>
          <a:p>
            <a:r>
              <a:rPr lang="en-US" dirty="0" smtClean="0"/>
              <a:t>Bibliography Page					p.9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4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1371600"/>
            <a:ext cx="59499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“high fashion”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601" y="1982624"/>
            <a:ext cx="1375695" cy="12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1369022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50" y="3363913"/>
            <a:ext cx="1859706" cy="90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49" y="4267199"/>
            <a:ext cx="2597151" cy="73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595" y="3363913"/>
            <a:ext cx="1859706" cy="90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49" y="4267199"/>
            <a:ext cx="2597151" cy="73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8151" y="2554453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Gold</a:t>
            </a:r>
            <a:endParaRPr lang="en-US" sz="1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2568353"/>
            <a:ext cx="521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Silver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11172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woodstock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8" y="1981200"/>
            <a:ext cx="1369022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94" y="3352800"/>
            <a:ext cx="1859706" cy="8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680" y="1981200"/>
            <a:ext cx="13591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694" y="3352800"/>
            <a:ext cx="1859706" cy="8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81201"/>
            <a:ext cx="13772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52800"/>
            <a:ext cx="1859706" cy="8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42165"/>
            <a:ext cx="2592089" cy="711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311" y="4242165"/>
            <a:ext cx="2592089" cy="711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711" y="4242165"/>
            <a:ext cx="2592089" cy="711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33600" y="2485638"/>
            <a:ext cx="580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Green</a:t>
            </a:r>
            <a:endParaRPr lang="en-US" sz="12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2505524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Purple</a:t>
            </a:r>
            <a:endParaRPr lang="en-US" sz="12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8522781" y="247368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Fall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42004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“eat. Sleep. Rave. Repeat.”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1"/>
            <a:ext cx="13772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40" y="3352800"/>
            <a:ext cx="1851160" cy="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640" y="3352800"/>
            <a:ext cx="1851160" cy="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080" y="1981202"/>
            <a:ext cx="13591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71651"/>
            <a:ext cx="3200400" cy="61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3200400" cy="61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124200" y="243840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Dance</a:t>
            </a:r>
            <a:endParaRPr lang="en-US" sz="12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48563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Hex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7397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“Eat. Sleep. Rave. Repeat.”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40" y="3601162"/>
            <a:ext cx="1851160" cy="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01162"/>
            <a:ext cx="1851160" cy="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40" y="2667000"/>
            <a:ext cx="1851160" cy="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80" y="2219326"/>
            <a:ext cx="13591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680" y="1304926"/>
            <a:ext cx="1359120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19326"/>
            <a:ext cx="1369022" cy="12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62821"/>
            <a:ext cx="3200400" cy="61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200400" cy="61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62821"/>
            <a:ext cx="3200400" cy="61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00" y="2674806"/>
            <a:ext cx="535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Shard</a:t>
            </a:r>
            <a:endParaRPr lang="en-US" sz="12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2583" y="1809363"/>
            <a:ext cx="738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Far West</a:t>
            </a:r>
            <a:endParaRPr lang="en-US" sz="12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8246250" y="2723763"/>
            <a:ext cx="639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Gravity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41024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card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2136775"/>
            <a:ext cx="4308475" cy="258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0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textilesource.com/textile-fabric-search/ashro-fabrics-usa.html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http://textileclass.com/list-of-american-textile-company-mills-organization-part-01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http://cios233.community.uaf.edu/design-theory-lectures/color-theory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http://en.wikipedia.org/wiki/Supreme_(clothing</a:t>
            </a:r>
            <a:r>
              <a:rPr lang="en-US" dirty="0" smtClean="0">
                <a:hlinkClick r:id="rId5"/>
              </a:rPr>
              <a:t>)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http://www.supremenewyork.com/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60020"/>
            <a:ext cx="1991522" cy="26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0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169</TotalTime>
  <Words>82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“Modern day hippie” Fall 2014</vt:lpstr>
      <vt:lpstr>Table of contents</vt:lpstr>
      <vt:lpstr>Market analysis</vt:lpstr>
      <vt:lpstr>“high fashion”</vt:lpstr>
      <vt:lpstr>“woodstock”</vt:lpstr>
      <vt:lpstr>“eat. Sleep. Rave. Repeat.”</vt:lpstr>
      <vt:lpstr>“Eat. Sleep. Rave. Repeat.”</vt:lpstr>
      <vt:lpstr>Business card</vt:lpstr>
      <vt:lpstr>Bibliography page</vt:lpstr>
      <vt:lpstr>PowerPoint Presentation</vt:lpstr>
    </vt:vector>
  </TitlesOfParts>
  <Company>Madison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“Modern day hippie” Fall 2014</dc:title>
  <dc:creator>Mathew J Snyder</dc:creator>
  <cp:lastModifiedBy>Mathew J Snyder</cp:lastModifiedBy>
  <cp:revision>13</cp:revision>
  <dcterms:created xsi:type="dcterms:W3CDTF">2014-05-04T15:38:51Z</dcterms:created>
  <dcterms:modified xsi:type="dcterms:W3CDTF">2014-05-07T13:50:19Z</dcterms:modified>
</cp:coreProperties>
</file>