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C718BE6-9155-4E21-924A-34BF3C6C81C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9FA44FF-9691-4708-B7D4-CC460B9BA2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Mathew Snyder – 05/07/14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visual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1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Standards (Visual </a:t>
            </a:r>
            <a:r>
              <a:rPr lang="en-US" dirty="0"/>
              <a:t>D</a:t>
            </a:r>
            <a:r>
              <a:rPr lang="en-US" dirty="0" smtClean="0"/>
              <a:t>irection)</a:t>
            </a:r>
            <a:endParaRPr lang="en-US" dirty="0"/>
          </a:p>
        </p:txBody>
      </p:sp>
      <p:pic>
        <p:nvPicPr>
          <p:cNvPr id="3074" name="Picture 2" descr="http://2.bp.blogspot.com/-yad8CauK1qM/UxIp3mwJ_hI/AAAAAAAACeU/N6RUeqA0Fao/s1600/spring+launch+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45428" r="43417" b="42272"/>
          <a:stretch/>
        </p:blipFill>
        <p:spPr bwMode="auto">
          <a:xfrm>
            <a:off x="7924800" y="6248400"/>
            <a:ext cx="1016950" cy="4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2tE7qieXMDI/UvqrCJUFjrI/AAAAAAAAB8I/jNeaowN9knQ/s600/1798867_728060960560577_80707772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2141428"/>
            <a:ext cx="48349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Upshift is Madison’s only sustainable clothing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wap boutique.  Not only is all of the clothing</a:t>
            </a:r>
          </a:p>
          <a:p>
            <a:r>
              <a:rPr lang="en-US" sz="1600" dirty="0" smtClean="0"/>
              <a:t>100% sustainable, but everything is 100% local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s well.  The concept is easy to understand and</a:t>
            </a:r>
          </a:p>
          <a:p>
            <a:r>
              <a:rPr lang="en-US" sz="1600" dirty="0"/>
              <a:t>u</a:t>
            </a:r>
            <a:r>
              <a:rPr lang="en-US" sz="1600" dirty="0" smtClean="0"/>
              <a:t>ltimately gives clothing multiple lives.  Instead of </a:t>
            </a:r>
          </a:p>
          <a:p>
            <a:r>
              <a:rPr lang="en-US" sz="1600" dirty="0" smtClean="0"/>
              <a:t>garments ending up in landfills, they are brought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nto the boutique and swapped out for similar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erchandise for one low flat rate.  The inventory is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hanging daily, which keeps merchandise flowing and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rends fresh.  My duty for the day was to dress a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annequin and offer customers a new style look that</a:t>
            </a:r>
          </a:p>
          <a:p>
            <a:r>
              <a:rPr lang="en-US" sz="1600" dirty="0" smtClean="0"/>
              <a:t>was not on display the day prior.</a:t>
            </a:r>
          </a:p>
        </p:txBody>
      </p:sp>
    </p:spTree>
    <p:extLst>
      <p:ext uri="{BB962C8B-B14F-4D97-AF65-F5344CB8AC3E}">
        <p14:creationId xmlns:p14="http://schemas.microsoft.com/office/powerpoint/2010/main" val="262989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Mannequin Building</a:t>
            </a:r>
            <a:endParaRPr lang="en-US" dirty="0"/>
          </a:p>
        </p:txBody>
      </p:sp>
      <p:pic>
        <p:nvPicPr>
          <p:cNvPr id="1026" name="Picture 2" descr="C:\Users\mjsnyder\Downloads\20140205_100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924940"/>
            <a:ext cx="214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jsnyder\Downloads\20140205_100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4910"/>
            <a:ext cx="214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.bp.blogspot.com/-yad8CauK1qM/UxIp3mwJ_hI/AAAAAAAACeU/N6RUeqA0Fao/s1600/spring+launch+20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45428" r="43417" b="42272"/>
          <a:stretch/>
        </p:blipFill>
        <p:spPr bwMode="auto">
          <a:xfrm>
            <a:off x="7924800" y="6248400"/>
            <a:ext cx="1016950" cy="4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2725" y="1828800"/>
            <a:ext cx="375134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Each mannequin starts with a simple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nspiration found inside one of the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ashion publications found within the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tore.  Not only will this provide a fresh</a:t>
            </a:r>
          </a:p>
          <a:p>
            <a:r>
              <a:rPr lang="en-US" sz="1600" dirty="0"/>
              <a:t>n</a:t>
            </a:r>
            <a:r>
              <a:rPr lang="en-US" sz="1600" dirty="0" smtClean="0"/>
              <a:t>ew look for the display, but also show</a:t>
            </a:r>
          </a:p>
          <a:p>
            <a:r>
              <a:rPr lang="en-US" sz="1600" dirty="0" smtClean="0"/>
              <a:t>the consumer that this display wasn’t</a:t>
            </a:r>
          </a:p>
          <a:p>
            <a:r>
              <a:rPr lang="en-US" sz="1600" dirty="0"/>
              <a:t>j</a:t>
            </a:r>
            <a:r>
              <a:rPr lang="en-US" sz="1600" dirty="0" smtClean="0"/>
              <a:t>ust made up.  The styling seen on the</a:t>
            </a:r>
          </a:p>
          <a:p>
            <a:r>
              <a:rPr lang="en-US" sz="1600" dirty="0" smtClean="0"/>
              <a:t>mannequin was influenced by what was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ound on the “tear sheet.”  Once a tear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heet was picked, I went through the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outique looking for garments and</a:t>
            </a:r>
          </a:p>
          <a:p>
            <a:r>
              <a:rPr lang="en-US" sz="1600" dirty="0" smtClean="0"/>
              <a:t>accessories that were as similar as</a:t>
            </a:r>
          </a:p>
          <a:p>
            <a:r>
              <a:rPr lang="en-US" sz="1600" dirty="0" smtClean="0"/>
              <a:t>possible to what was shown on the tear</a:t>
            </a:r>
          </a:p>
          <a:p>
            <a:r>
              <a:rPr lang="en-US" sz="1600" dirty="0" smtClean="0"/>
              <a:t>sheet.  Once the mannequin was styled,</a:t>
            </a:r>
          </a:p>
          <a:p>
            <a:r>
              <a:rPr lang="en-US" sz="1600" dirty="0" smtClean="0"/>
              <a:t>the tear sheet was then hung next to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mannequin for reference.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200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 Coordination</a:t>
            </a:r>
            <a:endParaRPr lang="en-US" dirty="0"/>
          </a:p>
        </p:txBody>
      </p:sp>
      <p:pic>
        <p:nvPicPr>
          <p:cNvPr id="2051" name="Picture 3" descr="C:\Users\mjsnyder\Downloads\20140205_095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24941"/>
            <a:ext cx="214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.bp.blogspot.com/-yad8CauK1qM/UxIp3mwJ_hI/AAAAAAAACeU/N6RUeqA0Fao/s1600/spring+launch+2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45428" r="43417" b="42272"/>
          <a:stretch/>
        </p:blipFill>
        <p:spPr bwMode="auto">
          <a:xfrm>
            <a:off x="7924800" y="6248400"/>
            <a:ext cx="1016950" cy="4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jsnyder\Downloads\20140205_100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924940"/>
            <a:ext cx="214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0496" y="1555552"/>
            <a:ext cx="351410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specific mannequin serves multiple</a:t>
            </a:r>
          </a:p>
          <a:p>
            <a:r>
              <a:rPr lang="en-US" sz="1400" dirty="0" smtClean="0"/>
              <a:t>purposes.  Not only does it show how</a:t>
            </a:r>
          </a:p>
          <a:p>
            <a:r>
              <a:rPr lang="en-US" sz="1400" dirty="0" smtClean="0"/>
              <a:t>certain pieces play a small role in forming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 whole outfit, but it also gives the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onsumer a new way to style certain</a:t>
            </a:r>
          </a:p>
          <a:p>
            <a:r>
              <a:rPr lang="en-US" sz="1400" dirty="0"/>
              <a:t>p</a:t>
            </a:r>
            <a:r>
              <a:rPr lang="en-US" sz="1400" dirty="0" smtClean="0"/>
              <a:t>ieces with other pieces.  The shopper</a:t>
            </a:r>
          </a:p>
          <a:p>
            <a:r>
              <a:rPr lang="en-US" sz="1400" dirty="0"/>
              <a:t>m</a:t>
            </a:r>
            <a:r>
              <a:rPr lang="en-US" sz="1400" dirty="0" smtClean="0"/>
              <a:t>ay look at this display and like the entire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utfit or she might only like a certain</a:t>
            </a:r>
          </a:p>
          <a:p>
            <a:r>
              <a:rPr lang="en-US" sz="1400" dirty="0"/>
              <a:t>p</a:t>
            </a:r>
            <a:r>
              <a:rPr lang="en-US" sz="1400" dirty="0" smtClean="0"/>
              <a:t>iece or two, but it at least gives the</a:t>
            </a:r>
          </a:p>
          <a:p>
            <a:r>
              <a:rPr lang="en-US" sz="1400" dirty="0"/>
              <a:t>s</a:t>
            </a:r>
            <a:r>
              <a:rPr lang="en-US" sz="1400" dirty="0" smtClean="0"/>
              <a:t>hopper an idea as to how pieces look</a:t>
            </a:r>
          </a:p>
          <a:p>
            <a:r>
              <a:rPr lang="en-US" sz="1400" dirty="0"/>
              <a:t>n</a:t>
            </a:r>
            <a:r>
              <a:rPr lang="en-US" sz="1400" dirty="0" smtClean="0"/>
              <a:t>ext to one another.  I tried to style this</a:t>
            </a:r>
          </a:p>
          <a:p>
            <a:r>
              <a:rPr lang="en-US" sz="1400" dirty="0"/>
              <a:t>m</a:t>
            </a:r>
            <a:r>
              <a:rPr lang="en-US" sz="1400" dirty="0" smtClean="0"/>
              <a:t>annequin as closely as possible to the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ear sheet I choose.  I was going for a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ecorative neutrals look which consisted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f predominant black and whites with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haracter.  The outfit flows from top to</a:t>
            </a:r>
          </a:p>
          <a:p>
            <a:r>
              <a:rPr lang="en-US" sz="1400" dirty="0"/>
              <a:t>b</a:t>
            </a:r>
            <a:r>
              <a:rPr lang="en-US" sz="1400" dirty="0" smtClean="0"/>
              <a:t>ottom as looks very similar to the style</a:t>
            </a:r>
          </a:p>
          <a:p>
            <a:r>
              <a:rPr lang="en-US" sz="1400" dirty="0"/>
              <a:t>s</a:t>
            </a:r>
            <a:r>
              <a:rPr lang="en-US" sz="1400" dirty="0" smtClean="0"/>
              <a:t>hown in the tear sheet.  I finished this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utfit off with two accessories.  Aqua</a:t>
            </a:r>
          </a:p>
          <a:p>
            <a:r>
              <a:rPr lang="en-US" sz="1400" dirty="0"/>
              <a:t>p</a:t>
            </a:r>
            <a:r>
              <a:rPr lang="en-US" sz="1400" dirty="0" smtClean="0"/>
              <a:t>umps gave the outfit a nice pop and looks</a:t>
            </a:r>
          </a:p>
          <a:p>
            <a:r>
              <a:rPr lang="en-US" sz="1400" dirty="0"/>
              <a:t>g</a:t>
            </a:r>
            <a:r>
              <a:rPr lang="en-US" sz="1400" dirty="0" smtClean="0"/>
              <a:t>reat with the aqua micro-beaded necklace.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649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Merchandise Relation</a:t>
            </a:r>
            <a:endParaRPr lang="en-US" dirty="0"/>
          </a:p>
        </p:txBody>
      </p:sp>
      <p:pic>
        <p:nvPicPr>
          <p:cNvPr id="4" name="Picture 2" descr="http://2.bp.blogspot.com/-yad8CauK1qM/UxIp3mwJ_hI/AAAAAAAACeU/N6RUeqA0Fao/s1600/spring+launch+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45428" r="43417" b="42272"/>
          <a:stretch/>
        </p:blipFill>
        <p:spPr bwMode="auto">
          <a:xfrm>
            <a:off x="7924800" y="6248400"/>
            <a:ext cx="1016950" cy="4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jsnyder\Downloads\20140205_095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060204" cy="36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jsnyder\Downloads\20140205_095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2" y="1905000"/>
            <a:ext cx="2062608" cy="36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5600" y="1752600"/>
            <a:ext cx="344998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other display I styled was a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wo-shelved wall system that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eatured a diverse collection of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ccessories.  This display was</a:t>
            </a:r>
          </a:p>
          <a:p>
            <a:r>
              <a:rPr lang="en-US" sz="1600" dirty="0"/>
              <a:t>l</a:t>
            </a:r>
            <a:r>
              <a:rPr lang="en-US" sz="1600" dirty="0" smtClean="0"/>
              <a:t>ocated just to the right of my</a:t>
            </a:r>
          </a:p>
          <a:p>
            <a:r>
              <a:rPr lang="en-US" sz="1600" dirty="0" smtClean="0"/>
              <a:t>mannequin and gave the shopper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ther accessory ideas and how they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ould be paired with my outfit for the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ay.  If the shopper didn’t want the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old look of aqua accessories, I made</a:t>
            </a:r>
          </a:p>
          <a:p>
            <a:r>
              <a:rPr lang="en-US" sz="1600" dirty="0"/>
              <a:t>n</a:t>
            </a:r>
            <a:r>
              <a:rPr lang="en-US" sz="1600" dirty="0" smtClean="0"/>
              <a:t>eutral colored accessories easily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vailable to match the look they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esired.  Similar to the mannequins,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inspiration for my accessories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isplay was found on a tear sheet in</a:t>
            </a:r>
          </a:p>
          <a:p>
            <a:r>
              <a:rPr lang="en-US" sz="1600" dirty="0" smtClean="0"/>
              <a:t>Elle Fashion Magazine.</a:t>
            </a:r>
          </a:p>
        </p:txBody>
      </p:sp>
    </p:spTree>
    <p:extLst>
      <p:ext uri="{BB962C8B-B14F-4D97-AF65-F5344CB8AC3E}">
        <p14:creationId xmlns:p14="http://schemas.microsoft.com/office/powerpoint/2010/main" val="264635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Sellers</a:t>
            </a:r>
            <a:endParaRPr lang="en-US" dirty="0"/>
          </a:p>
        </p:txBody>
      </p:sp>
      <p:pic>
        <p:nvPicPr>
          <p:cNvPr id="1026" name="Picture 2" descr="http://2.bp.blogspot.com/-DfVQjhDraH4/UxIpme1WuSI/AAAAAAAACeM/oZaUJQKDH7Y/s1600/spring+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581400" cy="42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2099370"/>
            <a:ext cx="434445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mannequins and displays found within</a:t>
            </a:r>
          </a:p>
          <a:p>
            <a:r>
              <a:rPr lang="en-US" sz="1600" dirty="0" smtClean="0"/>
              <a:t>Upshift are an effective and powerful silent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elling tool.  They offer a full look from top to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ottom for the shopper.  Multiple mannequins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re on display throughout the boutique to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ffer the shoppers fresh and new looks without</a:t>
            </a:r>
          </a:p>
          <a:p>
            <a:r>
              <a:rPr lang="en-US" sz="1600" dirty="0"/>
              <a:t>h</a:t>
            </a:r>
            <a:r>
              <a:rPr lang="en-US" sz="1600" dirty="0" smtClean="0"/>
              <a:t>aving to sort through all the racks of clothing. </a:t>
            </a:r>
          </a:p>
          <a:p>
            <a:r>
              <a:rPr lang="en-US" sz="1600" dirty="0" smtClean="0"/>
              <a:t>This makes the whole process extremely easy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or the shopper.  It is not uncommon to redress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same mannequin multiple times during the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ay at Upshift.  Garments and accessories are</a:t>
            </a:r>
          </a:p>
          <a:p>
            <a:r>
              <a:rPr lang="en-US" sz="1600" dirty="0"/>
              <a:t>l</a:t>
            </a:r>
            <a:r>
              <a:rPr lang="en-US" sz="1600" dirty="0" smtClean="0"/>
              <a:t>iterally taken off of the mannequin and go </a:t>
            </a:r>
          </a:p>
          <a:p>
            <a:r>
              <a:rPr lang="en-US" sz="1600" dirty="0" smtClean="0"/>
              <a:t>home with the shopper.  Some consumers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olely shop off of the displayed mannequins.</a:t>
            </a:r>
          </a:p>
        </p:txBody>
      </p:sp>
    </p:spTree>
    <p:extLst>
      <p:ext uri="{BB962C8B-B14F-4D97-AF65-F5344CB8AC3E}">
        <p14:creationId xmlns:p14="http://schemas.microsoft.com/office/powerpoint/2010/main" val="38991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074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55</TotalTime>
  <Words>617</Words>
  <Application>Microsoft Office PowerPoint</Application>
  <PresentationFormat>On-screen Show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Candara</vt:lpstr>
      <vt:lpstr>Tahoma</vt:lpstr>
      <vt:lpstr>Tunga</vt:lpstr>
      <vt:lpstr>Soho</vt:lpstr>
      <vt:lpstr>Hands on visual display</vt:lpstr>
      <vt:lpstr>Company Standards (Visual Direction)</vt:lpstr>
      <vt:lpstr>Mannequin Building</vt:lpstr>
      <vt:lpstr>Fashion Coordination</vt:lpstr>
      <vt:lpstr>Merchandise Relation</vt:lpstr>
      <vt:lpstr>Silent Sellers</vt:lpstr>
      <vt:lpstr>PowerPoint Presentation</vt:lpstr>
    </vt:vector>
  </TitlesOfParts>
  <Company>Madison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on visual display</dc:title>
  <dc:creator>Mathew J Snyder</dc:creator>
  <cp:lastModifiedBy>cassiefrey@live.com</cp:lastModifiedBy>
  <cp:revision>9</cp:revision>
  <dcterms:created xsi:type="dcterms:W3CDTF">2014-05-07T12:33:51Z</dcterms:created>
  <dcterms:modified xsi:type="dcterms:W3CDTF">2015-05-28T18:57:06Z</dcterms:modified>
</cp:coreProperties>
</file>